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8" autoAdjust="0"/>
  </p:normalViewPr>
  <p:slideViewPr>
    <p:cSldViewPr>
      <p:cViewPr varScale="1">
        <p:scale>
          <a:sx n="110" d="100"/>
          <a:sy n="110" d="100"/>
        </p:scale>
        <p:origin x="-1350" y="-9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D29F7-F899-4660-AA53-7ADD46BDDD5D}" type="datetimeFigureOut">
              <a:rPr lang="en-GB" smtClean="0"/>
              <a:pPr/>
              <a:t>09/10/2015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48CF-C3C5-4790-85FA-90CC5EC46C5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\Users\Pete\Desktop\hammer-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857250"/>
            <a:ext cx="9906000" cy="5143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2924944"/>
            <a:ext cx="990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Will you be the one to hammer the first stake into the ground?</a:t>
            </a:r>
            <a:endParaRPr lang="en-GB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pronaturephotographer.com/wp-content/uploads/2010/03/campfire_grand_cany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9905999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2924944"/>
            <a:ext cx="990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Will you be the one to light the first fire in the dark?</a:t>
            </a:r>
            <a:endParaRPr lang="en-GB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rchitectage.com/aaattaches/aaattaches1/040519412447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2924944"/>
            <a:ext cx="990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Will you be the one to govern a city that stretches beyond the Horizon?</a:t>
            </a:r>
            <a:endParaRPr lang="en-GB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helandofshadow.com/wp-content/uploads/2013/10/OrcArmyGorgoroth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906000" cy="428982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2924944"/>
            <a:ext cx="990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Will you be the one to lead an army that will crush all that stands in their way?</a:t>
            </a:r>
            <a:endParaRPr lang="en-GB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115"/>
            <a:ext cx="9906000" cy="5572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877272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SURVIVAL IS JUST THE BEGINNING...</a:t>
            </a:r>
            <a:endParaRPr lang="en-GB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68</Words>
  <Application>Microsoft Office PowerPoint</Application>
  <PresentationFormat>A4 Paper (210x297 mm)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</dc:creator>
  <cp:lastModifiedBy>Pete</cp:lastModifiedBy>
  <cp:revision>8</cp:revision>
  <dcterms:created xsi:type="dcterms:W3CDTF">2015-10-07T13:11:36Z</dcterms:created>
  <dcterms:modified xsi:type="dcterms:W3CDTF">2015-10-09T13:19:56Z</dcterms:modified>
</cp:coreProperties>
</file>